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-verifyNumber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9-confirmArrival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1-contacts.pn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3-sharingLocation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2-requestLocation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5-recentActivity.pn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2-welcome.pn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3-searchIntro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4-shareIntro.pn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5-mainMap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6-searchBuilding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7-confirmBuilding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3230050" y="4352450"/>
            <a:ext cx="130200" cy="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8-navigatingBuilding.pn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3230050" y="4352450"/>
            <a:ext cx="130200" cy="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g10-navigatingClass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52" y="0"/>
            <a:ext cx="26824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3230050" y="4352450"/>
            <a:ext cx="130200" cy="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